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8" r:id="rId3"/>
    <p:sldId id="262" r:id="rId4"/>
    <p:sldId id="264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F7C8B69-D249-4F06-92D3-B777DD7EC4B5}">
          <p14:sldIdLst>
            <p14:sldId id="256"/>
            <p14:sldId id="258"/>
            <p14:sldId id="262"/>
            <p14:sldId id="264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927FFA-9107-4B63-83F1-D1DDFE5BBF8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6132A4-6868-46D6-BB62-28CF7445EF51}">
      <dgm:prSet phldrT="[Текст]" custT="1"/>
      <dgm:spPr/>
      <dgm:t>
        <a:bodyPr/>
        <a:lstStyle/>
        <a:p>
          <a:r>
            <a:rPr lang="ru-RU" sz="4000" dirty="0" smtClean="0">
              <a:latin typeface="Times New Roman"/>
              <a:cs typeface="Times New Roman"/>
            </a:rPr>
            <a:t>Проект </a:t>
          </a:r>
          <a:endParaRPr lang="ru-RU" sz="4000" dirty="0">
            <a:latin typeface="Times New Roman"/>
            <a:cs typeface="Times New Roman"/>
          </a:endParaRPr>
        </a:p>
      </dgm:t>
    </dgm:pt>
    <dgm:pt modelId="{2CC31AC3-E9B3-434A-9011-3AD6025ABCD7}" type="parTrans" cxnId="{C57D2B2A-F045-4B27-8087-A014C53B1F7B}">
      <dgm:prSet/>
      <dgm:spPr/>
      <dgm:t>
        <a:bodyPr/>
        <a:lstStyle/>
        <a:p>
          <a:endParaRPr lang="ru-RU"/>
        </a:p>
      </dgm:t>
    </dgm:pt>
    <dgm:pt modelId="{BAA4252C-EAEE-48AC-9231-AF658A9200F1}" type="sibTrans" cxnId="{C57D2B2A-F045-4B27-8087-A014C53B1F7B}">
      <dgm:prSet/>
      <dgm:spPr/>
      <dgm:t>
        <a:bodyPr/>
        <a:lstStyle/>
        <a:p>
          <a:endParaRPr lang="ru-RU"/>
        </a:p>
      </dgm:t>
    </dgm:pt>
    <dgm:pt modelId="{E86ABA94-2401-403B-AB98-AD289EF1BBDB}">
      <dgm:prSet phldrT="[Текст]" custT="1"/>
      <dgm:spPr/>
      <dgm:t>
        <a:bodyPr/>
        <a:lstStyle/>
        <a:p>
          <a:r>
            <a:rPr lang="ru-RU" sz="2400" dirty="0" smtClean="0">
              <a:latin typeface="Times New Roman"/>
              <a:cs typeface="Times New Roman"/>
            </a:rPr>
            <a:t>Занятие (НОД) в форме проекта</a:t>
          </a:r>
          <a:r>
            <a:rPr lang="ru-RU" sz="2400" dirty="0" smtClean="0"/>
            <a:t> </a:t>
          </a:r>
          <a:endParaRPr lang="ru-RU" sz="2400" dirty="0"/>
        </a:p>
      </dgm:t>
    </dgm:pt>
    <dgm:pt modelId="{8A81ADFC-CFF0-474B-A61B-5AC532E3D063}" type="parTrans" cxnId="{2E3ED229-00E3-4999-885E-9CEA0FDC81DF}">
      <dgm:prSet/>
      <dgm:spPr/>
      <dgm:t>
        <a:bodyPr/>
        <a:lstStyle/>
        <a:p>
          <a:endParaRPr lang="ru-RU"/>
        </a:p>
      </dgm:t>
    </dgm:pt>
    <dgm:pt modelId="{3B658253-FD70-4A4D-84A9-07C067E38778}" type="sibTrans" cxnId="{2E3ED229-00E3-4999-885E-9CEA0FDC81DF}">
      <dgm:prSet/>
      <dgm:spPr/>
      <dgm:t>
        <a:bodyPr/>
        <a:lstStyle/>
        <a:p>
          <a:endParaRPr lang="ru-RU"/>
        </a:p>
      </dgm:t>
    </dgm:pt>
    <dgm:pt modelId="{EAAD4F37-D511-49DF-9066-54C843545AB2}">
      <dgm:prSet phldrT="[Текст]" custT="1"/>
      <dgm:spPr/>
      <dgm:t>
        <a:bodyPr/>
        <a:lstStyle/>
        <a:p>
          <a:r>
            <a:rPr lang="ru-RU" sz="2400" dirty="0" smtClean="0"/>
            <a:t> </a:t>
          </a:r>
          <a:r>
            <a:rPr lang="ru-RU" sz="2400" dirty="0" smtClean="0">
              <a:latin typeface="Times New Roman"/>
              <a:cs typeface="Times New Roman"/>
            </a:rPr>
            <a:t>Краткосрочные</a:t>
          </a:r>
          <a:r>
            <a:rPr lang="ru-RU" sz="2400" dirty="0" smtClean="0"/>
            <a:t>  </a:t>
          </a:r>
          <a:r>
            <a:rPr lang="ru-RU" sz="2400" dirty="0" smtClean="0">
              <a:latin typeface="Times New Roman"/>
              <a:cs typeface="Times New Roman"/>
            </a:rPr>
            <a:t>тематические проекты</a:t>
          </a:r>
          <a:r>
            <a:rPr lang="ru-RU" sz="2400" dirty="0" smtClean="0"/>
            <a:t> </a:t>
          </a:r>
          <a:r>
            <a:rPr lang="ru-RU" sz="2000" dirty="0" smtClean="0"/>
            <a:t> </a:t>
          </a:r>
          <a:endParaRPr lang="ru-RU" sz="2000" dirty="0"/>
        </a:p>
      </dgm:t>
    </dgm:pt>
    <dgm:pt modelId="{A9F57848-6690-4DAF-91A7-4001BBD969E1}" type="parTrans" cxnId="{B1F060E1-E596-4BB6-96DB-9033A0BA74A6}">
      <dgm:prSet/>
      <dgm:spPr/>
      <dgm:t>
        <a:bodyPr/>
        <a:lstStyle/>
        <a:p>
          <a:endParaRPr lang="ru-RU"/>
        </a:p>
      </dgm:t>
    </dgm:pt>
    <dgm:pt modelId="{58E9103D-E940-47CB-9EBC-1D0695687C55}" type="sibTrans" cxnId="{B1F060E1-E596-4BB6-96DB-9033A0BA74A6}">
      <dgm:prSet/>
      <dgm:spPr/>
      <dgm:t>
        <a:bodyPr/>
        <a:lstStyle/>
        <a:p>
          <a:endParaRPr lang="ru-RU"/>
        </a:p>
      </dgm:t>
    </dgm:pt>
    <dgm:pt modelId="{5BF63826-0D65-4441-B721-0C0CC57FC9A9}">
      <dgm:prSet phldrT="[Текст]" custT="1"/>
      <dgm:spPr/>
      <dgm:t>
        <a:bodyPr/>
        <a:lstStyle/>
        <a:p>
          <a:r>
            <a:rPr lang="ru-RU" sz="2400" dirty="0" smtClean="0">
              <a:latin typeface="Times New Roman"/>
              <a:cs typeface="Times New Roman"/>
            </a:rPr>
            <a:t>Проекты с привлечением родителей</a:t>
          </a:r>
          <a:endParaRPr lang="ru-RU" sz="2400" dirty="0">
            <a:latin typeface="Times New Roman"/>
            <a:cs typeface="Times New Roman"/>
          </a:endParaRPr>
        </a:p>
      </dgm:t>
    </dgm:pt>
    <dgm:pt modelId="{FAB1B3E6-391A-4A21-9103-665FCF6B1CF8}" type="parTrans" cxnId="{4A61D683-28E9-40EB-9553-148D7F19D957}">
      <dgm:prSet/>
      <dgm:spPr/>
      <dgm:t>
        <a:bodyPr/>
        <a:lstStyle/>
        <a:p>
          <a:endParaRPr lang="ru-RU"/>
        </a:p>
      </dgm:t>
    </dgm:pt>
    <dgm:pt modelId="{3B41B4E0-B829-4E16-BB4B-1EE2C7459229}" type="sibTrans" cxnId="{4A61D683-28E9-40EB-9553-148D7F19D957}">
      <dgm:prSet/>
      <dgm:spPr/>
      <dgm:t>
        <a:bodyPr/>
        <a:lstStyle/>
        <a:p>
          <a:endParaRPr lang="ru-RU"/>
        </a:p>
      </dgm:t>
    </dgm:pt>
    <dgm:pt modelId="{5EA63231-BEE5-4BC1-B1B4-EBB7DC29BEFC}">
      <dgm:prSet phldrT="[Текст]" custT="1"/>
      <dgm:spPr/>
      <dgm:t>
        <a:bodyPr/>
        <a:lstStyle/>
        <a:p>
          <a:r>
            <a:rPr lang="ru-RU" sz="2400" dirty="0" smtClean="0">
              <a:latin typeface="Times New Roman"/>
              <a:cs typeface="Times New Roman"/>
            </a:rPr>
            <a:t>Проекты- ситуации </a:t>
          </a:r>
          <a:endParaRPr lang="ru-RU" sz="2400" dirty="0">
            <a:latin typeface="Times New Roman"/>
            <a:cs typeface="Times New Roman"/>
          </a:endParaRPr>
        </a:p>
      </dgm:t>
    </dgm:pt>
    <dgm:pt modelId="{FE3D2CAF-39A1-4E8C-8C93-D044BC5468EE}" type="parTrans" cxnId="{E0B4C680-D865-4F3B-8C5F-ECB241193805}">
      <dgm:prSet/>
      <dgm:spPr/>
      <dgm:t>
        <a:bodyPr/>
        <a:lstStyle/>
        <a:p>
          <a:endParaRPr lang="ru-RU"/>
        </a:p>
      </dgm:t>
    </dgm:pt>
    <dgm:pt modelId="{C32FED2E-91E8-4624-8FE5-A27508C525F7}" type="sibTrans" cxnId="{E0B4C680-D865-4F3B-8C5F-ECB241193805}">
      <dgm:prSet/>
      <dgm:spPr/>
      <dgm:t>
        <a:bodyPr/>
        <a:lstStyle/>
        <a:p>
          <a:endParaRPr lang="ru-RU"/>
        </a:p>
      </dgm:t>
    </dgm:pt>
    <dgm:pt modelId="{57E7BEE4-922E-4E6A-9323-9991B2D1F618}" type="pres">
      <dgm:prSet presAssocID="{41927FFA-9107-4B63-83F1-D1DDFE5BBF8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EC22A8-C468-4F50-9A52-726F1D9E6F60}" type="pres">
      <dgm:prSet presAssocID="{D16132A4-6868-46D6-BB62-28CF7445EF51}" presName="root1" presStyleCnt="0"/>
      <dgm:spPr/>
    </dgm:pt>
    <dgm:pt modelId="{BA1FCF8B-250E-45D8-B97E-6104A187D87A}" type="pres">
      <dgm:prSet presAssocID="{D16132A4-6868-46D6-BB62-28CF7445EF51}" presName="LevelOneTextNode" presStyleLbl="node0" presStyleIdx="0" presStyleCnt="1" custAng="5400000" custScaleX="213833" custScaleY="159657" custLinFactX="100000" custLinFactNeighborX="183511" custLinFactNeighborY="-553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50386B-DA3A-46D1-A723-8ABE1EA0A244}" type="pres">
      <dgm:prSet presAssocID="{D16132A4-6868-46D6-BB62-28CF7445EF51}" presName="level2hierChild" presStyleCnt="0"/>
      <dgm:spPr/>
    </dgm:pt>
    <dgm:pt modelId="{15EF8A29-9E46-45D5-BB17-581C9DCB4D1C}" type="pres">
      <dgm:prSet presAssocID="{8A81ADFC-CFF0-474B-A61B-5AC532E3D063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0B060D77-7996-4E14-8445-1FD94C217A90}" type="pres">
      <dgm:prSet presAssocID="{8A81ADFC-CFF0-474B-A61B-5AC532E3D063}" presName="connTx" presStyleLbl="parChTrans1D2" presStyleIdx="0" presStyleCnt="4"/>
      <dgm:spPr/>
      <dgm:t>
        <a:bodyPr/>
        <a:lstStyle/>
        <a:p>
          <a:endParaRPr lang="ru-RU"/>
        </a:p>
      </dgm:t>
    </dgm:pt>
    <dgm:pt modelId="{738D2209-E7ED-4546-84F6-B09374E84606}" type="pres">
      <dgm:prSet presAssocID="{E86ABA94-2401-403B-AB98-AD289EF1BBDB}" presName="root2" presStyleCnt="0"/>
      <dgm:spPr/>
    </dgm:pt>
    <dgm:pt modelId="{582DD7BD-19AC-44C4-92E5-0F9743817370}" type="pres">
      <dgm:prSet presAssocID="{E86ABA94-2401-403B-AB98-AD289EF1BBDB}" presName="LevelTwoTextNode" presStyleLbl="node2" presStyleIdx="0" presStyleCnt="4" custAng="0" custScaleX="126245" custScaleY="152612" custLinFactX="3619" custLinFactY="100000" custLinFactNeighborX="100000" custLinFactNeighborY="1350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A2642D-323B-4519-87E7-D46BC6FFFEDD}" type="pres">
      <dgm:prSet presAssocID="{E86ABA94-2401-403B-AB98-AD289EF1BBDB}" presName="level3hierChild" presStyleCnt="0"/>
      <dgm:spPr/>
    </dgm:pt>
    <dgm:pt modelId="{AEBF6C5A-0DC5-4101-9949-BB96A61E2DA8}" type="pres">
      <dgm:prSet presAssocID="{A9F57848-6690-4DAF-91A7-4001BBD969E1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79CA5BFE-1ED3-41DD-9232-C5F74CED08B0}" type="pres">
      <dgm:prSet presAssocID="{A9F57848-6690-4DAF-91A7-4001BBD969E1}" presName="connTx" presStyleLbl="parChTrans1D2" presStyleIdx="1" presStyleCnt="4"/>
      <dgm:spPr/>
      <dgm:t>
        <a:bodyPr/>
        <a:lstStyle/>
        <a:p>
          <a:endParaRPr lang="ru-RU"/>
        </a:p>
      </dgm:t>
    </dgm:pt>
    <dgm:pt modelId="{8A160953-33E8-4190-9806-60737E6A9342}" type="pres">
      <dgm:prSet presAssocID="{EAAD4F37-D511-49DF-9066-54C843545AB2}" presName="root2" presStyleCnt="0"/>
      <dgm:spPr/>
    </dgm:pt>
    <dgm:pt modelId="{ED342D78-3054-4F5B-8F8E-8E16DDF4F9EB}" type="pres">
      <dgm:prSet presAssocID="{EAAD4F37-D511-49DF-9066-54C843545AB2}" presName="LevelTwoTextNode" presStyleLbl="node2" presStyleIdx="1" presStyleCnt="4" custAng="0" custScaleX="122510" custScaleY="190787" custLinFactY="100000" custLinFactNeighborX="93217" custLinFactNeighborY="139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C366C6-2921-486F-9F85-1DBF8E7AB039}" type="pres">
      <dgm:prSet presAssocID="{EAAD4F37-D511-49DF-9066-54C843545AB2}" presName="level3hierChild" presStyleCnt="0"/>
      <dgm:spPr/>
    </dgm:pt>
    <dgm:pt modelId="{2FD2CCEA-DA7B-4B14-8F1F-253445A59AD3}" type="pres">
      <dgm:prSet presAssocID="{FAB1B3E6-391A-4A21-9103-665FCF6B1CF8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8CE832E3-ABF5-4A94-9AC8-280401B11409}" type="pres">
      <dgm:prSet presAssocID="{FAB1B3E6-391A-4A21-9103-665FCF6B1CF8}" presName="connTx" presStyleLbl="parChTrans1D2" presStyleIdx="2" presStyleCnt="4"/>
      <dgm:spPr/>
      <dgm:t>
        <a:bodyPr/>
        <a:lstStyle/>
        <a:p>
          <a:endParaRPr lang="ru-RU"/>
        </a:p>
      </dgm:t>
    </dgm:pt>
    <dgm:pt modelId="{C8E136E4-56F0-49BD-AEAA-8055478B6720}" type="pres">
      <dgm:prSet presAssocID="{5BF63826-0D65-4441-B721-0C0CC57FC9A9}" presName="root2" presStyleCnt="0"/>
      <dgm:spPr/>
    </dgm:pt>
    <dgm:pt modelId="{31C5909C-2E70-4B6C-B5A0-EEE054C3A034}" type="pres">
      <dgm:prSet presAssocID="{5BF63826-0D65-4441-B721-0C0CC57FC9A9}" presName="LevelTwoTextNode" presStyleLbl="node2" presStyleIdx="2" presStyleCnt="4" custAng="0" custScaleX="171071" custScaleY="150891" custLinFactY="100000" custLinFactNeighborX="44673" custLinFactNeighborY="128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33F990-DB36-45FC-9DA9-D4DFCAADFD78}" type="pres">
      <dgm:prSet presAssocID="{5BF63826-0D65-4441-B721-0C0CC57FC9A9}" presName="level3hierChild" presStyleCnt="0"/>
      <dgm:spPr/>
    </dgm:pt>
    <dgm:pt modelId="{55FFF387-8B53-47C1-854E-067177A5E89A}" type="pres">
      <dgm:prSet presAssocID="{FE3D2CAF-39A1-4E8C-8C93-D044BC5468EE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264E6B3B-6C6F-422B-A0F0-C8E69086B343}" type="pres">
      <dgm:prSet presAssocID="{FE3D2CAF-39A1-4E8C-8C93-D044BC5468EE}" presName="connTx" presStyleLbl="parChTrans1D2" presStyleIdx="3" presStyleCnt="4"/>
      <dgm:spPr/>
      <dgm:t>
        <a:bodyPr/>
        <a:lstStyle/>
        <a:p>
          <a:endParaRPr lang="ru-RU"/>
        </a:p>
      </dgm:t>
    </dgm:pt>
    <dgm:pt modelId="{F798BE8F-EF59-4E73-BEFD-448263282379}" type="pres">
      <dgm:prSet presAssocID="{5EA63231-BEE5-4BC1-B1B4-EBB7DC29BEFC}" presName="root2" presStyleCnt="0"/>
      <dgm:spPr/>
    </dgm:pt>
    <dgm:pt modelId="{6E55B797-5B0E-475E-8A05-1304615F2F4E}" type="pres">
      <dgm:prSet presAssocID="{5EA63231-BEE5-4BC1-B1B4-EBB7DC29BEFC}" presName="LevelTwoTextNode" presStyleLbl="node2" presStyleIdx="3" presStyleCnt="4" custAng="0" custScaleX="154849" custScaleY="173834" custLinFactX="-959" custLinFactY="-100086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00A4C5-6FE9-46EE-9AE9-A16480492676}" type="pres">
      <dgm:prSet presAssocID="{5EA63231-BEE5-4BC1-B1B4-EBB7DC29BEFC}" presName="level3hierChild" presStyleCnt="0"/>
      <dgm:spPr/>
    </dgm:pt>
  </dgm:ptLst>
  <dgm:cxnLst>
    <dgm:cxn modelId="{4A61D683-28E9-40EB-9553-148D7F19D957}" srcId="{D16132A4-6868-46D6-BB62-28CF7445EF51}" destId="{5BF63826-0D65-4441-B721-0C0CC57FC9A9}" srcOrd="2" destOrd="0" parTransId="{FAB1B3E6-391A-4A21-9103-665FCF6B1CF8}" sibTransId="{3B41B4E0-B829-4E16-BB4B-1EE2C7459229}"/>
    <dgm:cxn modelId="{B1F060E1-E596-4BB6-96DB-9033A0BA74A6}" srcId="{D16132A4-6868-46D6-BB62-28CF7445EF51}" destId="{EAAD4F37-D511-49DF-9066-54C843545AB2}" srcOrd="1" destOrd="0" parTransId="{A9F57848-6690-4DAF-91A7-4001BBD969E1}" sibTransId="{58E9103D-E940-47CB-9EBC-1D0695687C55}"/>
    <dgm:cxn modelId="{24C7A5B2-787A-4D55-B555-C4E7F42AD0ED}" type="presOf" srcId="{EAAD4F37-D511-49DF-9066-54C843545AB2}" destId="{ED342D78-3054-4F5B-8F8E-8E16DDF4F9EB}" srcOrd="0" destOrd="0" presId="urn:microsoft.com/office/officeart/2008/layout/HorizontalMultiLevelHierarchy"/>
    <dgm:cxn modelId="{E0B4C680-D865-4F3B-8C5F-ECB241193805}" srcId="{D16132A4-6868-46D6-BB62-28CF7445EF51}" destId="{5EA63231-BEE5-4BC1-B1B4-EBB7DC29BEFC}" srcOrd="3" destOrd="0" parTransId="{FE3D2CAF-39A1-4E8C-8C93-D044BC5468EE}" sibTransId="{C32FED2E-91E8-4624-8FE5-A27508C525F7}"/>
    <dgm:cxn modelId="{3625D957-0B49-4490-A48C-AE7AFC1DF89B}" type="presOf" srcId="{FAB1B3E6-391A-4A21-9103-665FCF6B1CF8}" destId="{8CE832E3-ABF5-4A94-9AC8-280401B11409}" srcOrd="1" destOrd="0" presId="urn:microsoft.com/office/officeart/2008/layout/HorizontalMultiLevelHierarchy"/>
    <dgm:cxn modelId="{F6121CC7-A6BC-4AA6-B6FB-5DCF5B33F0FF}" type="presOf" srcId="{5EA63231-BEE5-4BC1-B1B4-EBB7DC29BEFC}" destId="{6E55B797-5B0E-475E-8A05-1304615F2F4E}" srcOrd="0" destOrd="0" presId="urn:microsoft.com/office/officeart/2008/layout/HorizontalMultiLevelHierarchy"/>
    <dgm:cxn modelId="{A76CD44F-0A94-4AB7-852F-5AC97BFDD3D4}" type="presOf" srcId="{41927FFA-9107-4B63-83F1-D1DDFE5BBF8F}" destId="{57E7BEE4-922E-4E6A-9323-9991B2D1F618}" srcOrd="0" destOrd="0" presId="urn:microsoft.com/office/officeart/2008/layout/HorizontalMultiLevelHierarchy"/>
    <dgm:cxn modelId="{2F8A4AFD-91E1-413D-8060-FD8F1CF8464C}" type="presOf" srcId="{A9F57848-6690-4DAF-91A7-4001BBD969E1}" destId="{AEBF6C5A-0DC5-4101-9949-BB96A61E2DA8}" srcOrd="0" destOrd="0" presId="urn:microsoft.com/office/officeart/2008/layout/HorizontalMultiLevelHierarchy"/>
    <dgm:cxn modelId="{60D47E89-0185-4D10-BC9D-D0A114745ABF}" type="presOf" srcId="{FE3D2CAF-39A1-4E8C-8C93-D044BC5468EE}" destId="{55FFF387-8B53-47C1-854E-067177A5E89A}" srcOrd="0" destOrd="0" presId="urn:microsoft.com/office/officeart/2008/layout/HorizontalMultiLevelHierarchy"/>
    <dgm:cxn modelId="{DACD945A-DD58-429F-8189-B85C51E19F4B}" type="presOf" srcId="{FAB1B3E6-391A-4A21-9103-665FCF6B1CF8}" destId="{2FD2CCEA-DA7B-4B14-8F1F-253445A59AD3}" srcOrd="0" destOrd="0" presId="urn:microsoft.com/office/officeart/2008/layout/HorizontalMultiLevelHierarchy"/>
    <dgm:cxn modelId="{E997D1A8-7782-4290-941D-5EEAEFB62D1F}" type="presOf" srcId="{E86ABA94-2401-403B-AB98-AD289EF1BBDB}" destId="{582DD7BD-19AC-44C4-92E5-0F9743817370}" srcOrd="0" destOrd="0" presId="urn:microsoft.com/office/officeart/2008/layout/HorizontalMultiLevelHierarchy"/>
    <dgm:cxn modelId="{E5D658EB-7B74-46CC-864A-424FDD7BFCA7}" type="presOf" srcId="{D16132A4-6868-46D6-BB62-28CF7445EF51}" destId="{BA1FCF8B-250E-45D8-B97E-6104A187D87A}" srcOrd="0" destOrd="0" presId="urn:microsoft.com/office/officeart/2008/layout/HorizontalMultiLevelHierarchy"/>
    <dgm:cxn modelId="{97B0D4FE-628E-4637-9EFF-C2A2FC5960DC}" type="presOf" srcId="{8A81ADFC-CFF0-474B-A61B-5AC532E3D063}" destId="{15EF8A29-9E46-45D5-BB17-581C9DCB4D1C}" srcOrd="0" destOrd="0" presId="urn:microsoft.com/office/officeart/2008/layout/HorizontalMultiLevelHierarchy"/>
    <dgm:cxn modelId="{FBA21DEB-C33B-4360-A652-D45072AEDF24}" type="presOf" srcId="{8A81ADFC-CFF0-474B-A61B-5AC532E3D063}" destId="{0B060D77-7996-4E14-8445-1FD94C217A90}" srcOrd="1" destOrd="0" presId="urn:microsoft.com/office/officeart/2008/layout/HorizontalMultiLevelHierarchy"/>
    <dgm:cxn modelId="{C57D2B2A-F045-4B27-8087-A014C53B1F7B}" srcId="{41927FFA-9107-4B63-83F1-D1DDFE5BBF8F}" destId="{D16132A4-6868-46D6-BB62-28CF7445EF51}" srcOrd="0" destOrd="0" parTransId="{2CC31AC3-E9B3-434A-9011-3AD6025ABCD7}" sibTransId="{BAA4252C-EAEE-48AC-9231-AF658A9200F1}"/>
    <dgm:cxn modelId="{B88A4FCF-9B4B-4F06-8178-C45C4C53C5E4}" type="presOf" srcId="{A9F57848-6690-4DAF-91A7-4001BBD969E1}" destId="{79CA5BFE-1ED3-41DD-9232-C5F74CED08B0}" srcOrd="1" destOrd="0" presId="urn:microsoft.com/office/officeart/2008/layout/HorizontalMultiLevelHierarchy"/>
    <dgm:cxn modelId="{2E3ED229-00E3-4999-885E-9CEA0FDC81DF}" srcId="{D16132A4-6868-46D6-BB62-28CF7445EF51}" destId="{E86ABA94-2401-403B-AB98-AD289EF1BBDB}" srcOrd="0" destOrd="0" parTransId="{8A81ADFC-CFF0-474B-A61B-5AC532E3D063}" sibTransId="{3B658253-FD70-4A4D-84A9-07C067E38778}"/>
    <dgm:cxn modelId="{E6C9804B-E711-4E7C-B57D-058484298220}" type="presOf" srcId="{FE3D2CAF-39A1-4E8C-8C93-D044BC5468EE}" destId="{264E6B3B-6C6F-422B-A0F0-C8E69086B343}" srcOrd="1" destOrd="0" presId="urn:microsoft.com/office/officeart/2008/layout/HorizontalMultiLevelHierarchy"/>
    <dgm:cxn modelId="{8F2B0C94-88DB-455F-9332-F121A9083D43}" type="presOf" srcId="{5BF63826-0D65-4441-B721-0C0CC57FC9A9}" destId="{31C5909C-2E70-4B6C-B5A0-EEE054C3A034}" srcOrd="0" destOrd="0" presId="urn:microsoft.com/office/officeart/2008/layout/HorizontalMultiLevelHierarchy"/>
    <dgm:cxn modelId="{4DD273B9-1029-49D6-91C7-E7164DE23B0A}" type="presParOf" srcId="{57E7BEE4-922E-4E6A-9323-9991B2D1F618}" destId="{DFEC22A8-C468-4F50-9A52-726F1D9E6F60}" srcOrd="0" destOrd="0" presId="urn:microsoft.com/office/officeart/2008/layout/HorizontalMultiLevelHierarchy"/>
    <dgm:cxn modelId="{720E2610-B90C-4D48-BED0-5E1D76C1E1C4}" type="presParOf" srcId="{DFEC22A8-C468-4F50-9A52-726F1D9E6F60}" destId="{BA1FCF8B-250E-45D8-B97E-6104A187D87A}" srcOrd="0" destOrd="0" presId="urn:microsoft.com/office/officeart/2008/layout/HorizontalMultiLevelHierarchy"/>
    <dgm:cxn modelId="{D9D8FB90-8660-4CAD-BE85-F3B0DC923E53}" type="presParOf" srcId="{DFEC22A8-C468-4F50-9A52-726F1D9E6F60}" destId="{9150386B-DA3A-46D1-A723-8ABE1EA0A244}" srcOrd="1" destOrd="0" presId="urn:microsoft.com/office/officeart/2008/layout/HorizontalMultiLevelHierarchy"/>
    <dgm:cxn modelId="{4F29B091-F9CB-44C1-886D-71CDCFA86F00}" type="presParOf" srcId="{9150386B-DA3A-46D1-A723-8ABE1EA0A244}" destId="{15EF8A29-9E46-45D5-BB17-581C9DCB4D1C}" srcOrd="0" destOrd="0" presId="urn:microsoft.com/office/officeart/2008/layout/HorizontalMultiLevelHierarchy"/>
    <dgm:cxn modelId="{0F1C829E-ADED-406D-ADF4-282107B9C2A0}" type="presParOf" srcId="{15EF8A29-9E46-45D5-BB17-581C9DCB4D1C}" destId="{0B060D77-7996-4E14-8445-1FD94C217A90}" srcOrd="0" destOrd="0" presId="urn:microsoft.com/office/officeart/2008/layout/HorizontalMultiLevelHierarchy"/>
    <dgm:cxn modelId="{D62C3A51-3183-47FD-BBA3-B6E9F5A86A29}" type="presParOf" srcId="{9150386B-DA3A-46D1-A723-8ABE1EA0A244}" destId="{738D2209-E7ED-4546-84F6-B09374E84606}" srcOrd="1" destOrd="0" presId="urn:microsoft.com/office/officeart/2008/layout/HorizontalMultiLevelHierarchy"/>
    <dgm:cxn modelId="{5667104E-FF81-41F2-93C5-D9EE94862D8D}" type="presParOf" srcId="{738D2209-E7ED-4546-84F6-B09374E84606}" destId="{582DD7BD-19AC-44C4-92E5-0F9743817370}" srcOrd="0" destOrd="0" presId="urn:microsoft.com/office/officeart/2008/layout/HorizontalMultiLevelHierarchy"/>
    <dgm:cxn modelId="{92309B8E-721F-40E0-9F0D-294E836A766A}" type="presParOf" srcId="{738D2209-E7ED-4546-84F6-B09374E84606}" destId="{FAA2642D-323B-4519-87E7-D46BC6FFFEDD}" srcOrd="1" destOrd="0" presId="urn:microsoft.com/office/officeart/2008/layout/HorizontalMultiLevelHierarchy"/>
    <dgm:cxn modelId="{CDCE49DA-3C96-4CF6-9357-966463F2C8DA}" type="presParOf" srcId="{9150386B-DA3A-46D1-A723-8ABE1EA0A244}" destId="{AEBF6C5A-0DC5-4101-9949-BB96A61E2DA8}" srcOrd="2" destOrd="0" presId="urn:microsoft.com/office/officeart/2008/layout/HorizontalMultiLevelHierarchy"/>
    <dgm:cxn modelId="{335A78A1-3863-4626-B8A4-93D90284F863}" type="presParOf" srcId="{AEBF6C5A-0DC5-4101-9949-BB96A61E2DA8}" destId="{79CA5BFE-1ED3-41DD-9232-C5F74CED08B0}" srcOrd="0" destOrd="0" presId="urn:microsoft.com/office/officeart/2008/layout/HorizontalMultiLevelHierarchy"/>
    <dgm:cxn modelId="{CDC1BDCC-0D53-4231-8B6C-979F6D8CA258}" type="presParOf" srcId="{9150386B-DA3A-46D1-A723-8ABE1EA0A244}" destId="{8A160953-33E8-4190-9806-60737E6A9342}" srcOrd="3" destOrd="0" presId="urn:microsoft.com/office/officeart/2008/layout/HorizontalMultiLevelHierarchy"/>
    <dgm:cxn modelId="{B30EE567-9086-4AD3-A77E-EABA8AAEA95B}" type="presParOf" srcId="{8A160953-33E8-4190-9806-60737E6A9342}" destId="{ED342D78-3054-4F5B-8F8E-8E16DDF4F9EB}" srcOrd="0" destOrd="0" presId="urn:microsoft.com/office/officeart/2008/layout/HorizontalMultiLevelHierarchy"/>
    <dgm:cxn modelId="{4D0C0F6B-AB6A-493F-A40A-546AA6AC15C6}" type="presParOf" srcId="{8A160953-33E8-4190-9806-60737E6A9342}" destId="{72C366C6-2921-486F-9F85-1DBF8E7AB039}" srcOrd="1" destOrd="0" presId="urn:microsoft.com/office/officeart/2008/layout/HorizontalMultiLevelHierarchy"/>
    <dgm:cxn modelId="{E9B77FC3-A18B-4AC2-8BA9-4C108B28A815}" type="presParOf" srcId="{9150386B-DA3A-46D1-A723-8ABE1EA0A244}" destId="{2FD2CCEA-DA7B-4B14-8F1F-253445A59AD3}" srcOrd="4" destOrd="0" presId="urn:microsoft.com/office/officeart/2008/layout/HorizontalMultiLevelHierarchy"/>
    <dgm:cxn modelId="{88259F52-D35B-497D-BBB5-0DD5D365361B}" type="presParOf" srcId="{2FD2CCEA-DA7B-4B14-8F1F-253445A59AD3}" destId="{8CE832E3-ABF5-4A94-9AC8-280401B11409}" srcOrd="0" destOrd="0" presId="urn:microsoft.com/office/officeart/2008/layout/HorizontalMultiLevelHierarchy"/>
    <dgm:cxn modelId="{139611F7-EBDF-4E03-A9E2-8EB51DE87C0A}" type="presParOf" srcId="{9150386B-DA3A-46D1-A723-8ABE1EA0A244}" destId="{C8E136E4-56F0-49BD-AEAA-8055478B6720}" srcOrd="5" destOrd="0" presId="urn:microsoft.com/office/officeart/2008/layout/HorizontalMultiLevelHierarchy"/>
    <dgm:cxn modelId="{DFCA604A-52D5-4E64-B10C-3C907730A6C8}" type="presParOf" srcId="{C8E136E4-56F0-49BD-AEAA-8055478B6720}" destId="{31C5909C-2E70-4B6C-B5A0-EEE054C3A034}" srcOrd="0" destOrd="0" presId="urn:microsoft.com/office/officeart/2008/layout/HorizontalMultiLevelHierarchy"/>
    <dgm:cxn modelId="{43265F3E-EE17-4E5E-BFF9-2BAD4A9FFC46}" type="presParOf" srcId="{C8E136E4-56F0-49BD-AEAA-8055478B6720}" destId="{1633F990-DB36-45FC-9DA9-D4DFCAADFD78}" srcOrd="1" destOrd="0" presId="urn:microsoft.com/office/officeart/2008/layout/HorizontalMultiLevelHierarchy"/>
    <dgm:cxn modelId="{3C055992-49B8-42DE-B1D4-E043FF06E965}" type="presParOf" srcId="{9150386B-DA3A-46D1-A723-8ABE1EA0A244}" destId="{55FFF387-8B53-47C1-854E-067177A5E89A}" srcOrd="6" destOrd="0" presId="urn:microsoft.com/office/officeart/2008/layout/HorizontalMultiLevelHierarchy"/>
    <dgm:cxn modelId="{B6B153D6-905C-470D-B6D0-A30018DEF580}" type="presParOf" srcId="{55FFF387-8B53-47C1-854E-067177A5E89A}" destId="{264E6B3B-6C6F-422B-A0F0-C8E69086B343}" srcOrd="0" destOrd="0" presId="urn:microsoft.com/office/officeart/2008/layout/HorizontalMultiLevelHierarchy"/>
    <dgm:cxn modelId="{738F8BB9-910F-442F-A0E7-6B8B4C8A0E53}" type="presParOf" srcId="{9150386B-DA3A-46D1-A723-8ABE1EA0A244}" destId="{F798BE8F-EF59-4E73-BEFD-448263282379}" srcOrd="7" destOrd="0" presId="urn:microsoft.com/office/officeart/2008/layout/HorizontalMultiLevelHierarchy"/>
    <dgm:cxn modelId="{214ABFD0-8815-4473-9546-577B26A39158}" type="presParOf" srcId="{F798BE8F-EF59-4E73-BEFD-448263282379}" destId="{6E55B797-5B0E-475E-8A05-1304615F2F4E}" srcOrd="0" destOrd="0" presId="urn:microsoft.com/office/officeart/2008/layout/HorizontalMultiLevelHierarchy"/>
    <dgm:cxn modelId="{56F09BA5-29CC-44C3-B63A-8287BE86F458}" type="presParOf" srcId="{F798BE8F-EF59-4E73-BEFD-448263282379}" destId="{7300A4C5-6FE9-46EE-9AE9-A1648049267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927FFA-9107-4B63-83F1-D1DDFE5BBF8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6132A4-6868-46D6-BB62-28CF7445EF51}">
      <dgm:prSet phldrT="[Текст]" custT="1"/>
      <dgm:spPr/>
      <dgm:t>
        <a:bodyPr/>
        <a:lstStyle/>
        <a:p>
          <a:r>
            <a:rPr lang="ru-RU" sz="4000" dirty="0" smtClean="0">
              <a:latin typeface="Times New Roman"/>
              <a:cs typeface="Times New Roman"/>
            </a:rPr>
            <a:t>Сюжетно-ролевая игра </a:t>
          </a:r>
          <a:endParaRPr lang="ru-RU" sz="4000" dirty="0">
            <a:latin typeface="Times New Roman"/>
            <a:cs typeface="Times New Roman"/>
          </a:endParaRPr>
        </a:p>
      </dgm:t>
    </dgm:pt>
    <dgm:pt modelId="{2CC31AC3-E9B3-434A-9011-3AD6025ABCD7}" type="parTrans" cxnId="{C57D2B2A-F045-4B27-8087-A014C53B1F7B}">
      <dgm:prSet/>
      <dgm:spPr/>
      <dgm:t>
        <a:bodyPr/>
        <a:lstStyle/>
        <a:p>
          <a:endParaRPr lang="ru-RU"/>
        </a:p>
      </dgm:t>
    </dgm:pt>
    <dgm:pt modelId="{BAA4252C-EAEE-48AC-9231-AF658A9200F1}" type="sibTrans" cxnId="{C57D2B2A-F045-4B27-8087-A014C53B1F7B}">
      <dgm:prSet/>
      <dgm:spPr/>
      <dgm:t>
        <a:bodyPr/>
        <a:lstStyle/>
        <a:p>
          <a:endParaRPr lang="ru-RU"/>
        </a:p>
      </dgm:t>
    </dgm:pt>
    <dgm:pt modelId="{E86ABA94-2401-403B-AB98-AD289EF1BBDB}">
      <dgm:prSet phldrT="[Текст]" custT="1"/>
      <dgm:spPr/>
      <dgm:t>
        <a:bodyPr/>
        <a:lstStyle/>
        <a:p>
          <a:r>
            <a:rPr lang="ru-RU" sz="2400" dirty="0" smtClean="0">
              <a:latin typeface="Times New Roman"/>
              <a:cs typeface="Times New Roman"/>
            </a:rPr>
            <a:t>КАК организованная практика</a:t>
          </a:r>
          <a:endParaRPr lang="ru-RU" sz="2400" dirty="0">
            <a:latin typeface="Times New Roman"/>
            <a:cs typeface="Times New Roman"/>
          </a:endParaRPr>
        </a:p>
      </dgm:t>
    </dgm:pt>
    <dgm:pt modelId="{8A81ADFC-CFF0-474B-A61B-5AC532E3D063}" type="parTrans" cxnId="{2E3ED229-00E3-4999-885E-9CEA0FDC81DF}">
      <dgm:prSet/>
      <dgm:spPr/>
      <dgm:t>
        <a:bodyPr/>
        <a:lstStyle/>
        <a:p>
          <a:endParaRPr lang="ru-RU"/>
        </a:p>
      </dgm:t>
    </dgm:pt>
    <dgm:pt modelId="{3B658253-FD70-4A4D-84A9-07C067E38778}" type="sibTrans" cxnId="{2E3ED229-00E3-4999-885E-9CEA0FDC81DF}">
      <dgm:prSet/>
      <dgm:spPr/>
      <dgm:t>
        <a:bodyPr/>
        <a:lstStyle/>
        <a:p>
          <a:endParaRPr lang="ru-RU"/>
        </a:p>
      </dgm:t>
    </dgm:pt>
    <dgm:pt modelId="{5EA63231-BEE5-4BC1-B1B4-EBB7DC29BEFC}">
      <dgm:prSet phldrT="[Текст]" custT="1"/>
      <dgm:spPr/>
      <dgm:t>
        <a:bodyPr/>
        <a:lstStyle/>
        <a:p>
          <a:r>
            <a:rPr lang="ru-RU" sz="2400" dirty="0" smtClean="0">
              <a:latin typeface="Times New Roman"/>
              <a:cs typeface="Times New Roman"/>
            </a:rPr>
            <a:t>КАК спонтанная коллективная практика</a:t>
          </a:r>
          <a:endParaRPr lang="ru-RU" sz="2400" dirty="0">
            <a:latin typeface="Times New Roman"/>
            <a:cs typeface="Times New Roman"/>
          </a:endParaRPr>
        </a:p>
      </dgm:t>
    </dgm:pt>
    <dgm:pt modelId="{FE3D2CAF-39A1-4E8C-8C93-D044BC5468EE}" type="parTrans" cxnId="{E0B4C680-D865-4F3B-8C5F-ECB241193805}">
      <dgm:prSet/>
      <dgm:spPr/>
      <dgm:t>
        <a:bodyPr/>
        <a:lstStyle/>
        <a:p>
          <a:endParaRPr lang="ru-RU"/>
        </a:p>
      </dgm:t>
    </dgm:pt>
    <dgm:pt modelId="{C32FED2E-91E8-4624-8FE5-A27508C525F7}" type="sibTrans" cxnId="{E0B4C680-D865-4F3B-8C5F-ECB241193805}">
      <dgm:prSet/>
      <dgm:spPr/>
      <dgm:t>
        <a:bodyPr/>
        <a:lstStyle/>
        <a:p>
          <a:endParaRPr lang="ru-RU"/>
        </a:p>
      </dgm:t>
    </dgm:pt>
    <dgm:pt modelId="{57E7BEE4-922E-4E6A-9323-9991B2D1F618}" type="pres">
      <dgm:prSet presAssocID="{41927FFA-9107-4B63-83F1-D1DDFE5BBF8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EC22A8-C468-4F50-9A52-726F1D9E6F60}" type="pres">
      <dgm:prSet presAssocID="{D16132A4-6868-46D6-BB62-28CF7445EF51}" presName="root1" presStyleCnt="0"/>
      <dgm:spPr/>
    </dgm:pt>
    <dgm:pt modelId="{BA1FCF8B-250E-45D8-B97E-6104A187D87A}" type="pres">
      <dgm:prSet presAssocID="{D16132A4-6868-46D6-BB62-28CF7445EF51}" presName="LevelOneTextNode" presStyleLbl="node0" presStyleIdx="0" presStyleCnt="1" custAng="5400000" custScaleX="213833" custScaleY="159657" custLinFactX="100000" custLinFactNeighborX="183511" custLinFactNeighborY="-553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50386B-DA3A-46D1-A723-8ABE1EA0A244}" type="pres">
      <dgm:prSet presAssocID="{D16132A4-6868-46D6-BB62-28CF7445EF51}" presName="level2hierChild" presStyleCnt="0"/>
      <dgm:spPr/>
    </dgm:pt>
    <dgm:pt modelId="{15EF8A29-9E46-45D5-BB17-581C9DCB4D1C}" type="pres">
      <dgm:prSet presAssocID="{8A81ADFC-CFF0-474B-A61B-5AC532E3D06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0B060D77-7996-4E14-8445-1FD94C217A90}" type="pres">
      <dgm:prSet presAssocID="{8A81ADFC-CFF0-474B-A61B-5AC532E3D06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738D2209-E7ED-4546-84F6-B09374E84606}" type="pres">
      <dgm:prSet presAssocID="{E86ABA94-2401-403B-AB98-AD289EF1BBDB}" presName="root2" presStyleCnt="0"/>
      <dgm:spPr/>
    </dgm:pt>
    <dgm:pt modelId="{582DD7BD-19AC-44C4-92E5-0F9743817370}" type="pres">
      <dgm:prSet presAssocID="{E86ABA94-2401-403B-AB98-AD289EF1BBDB}" presName="LevelTwoTextNode" presStyleLbl="node2" presStyleIdx="0" presStyleCnt="2" custAng="0" custScaleX="137280" custScaleY="192183" custLinFactNeighborX="65919" custLinFactNeighborY="931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A2642D-323B-4519-87E7-D46BC6FFFEDD}" type="pres">
      <dgm:prSet presAssocID="{E86ABA94-2401-403B-AB98-AD289EF1BBDB}" presName="level3hierChild" presStyleCnt="0"/>
      <dgm:spPr/>
    </dgm:pt>
    <dgm:pt modelId="{55FFF387-8B53-47C1-854E-067177A5E89A}" type="pres">
      <dgm:prSet presAssocID="{FE3D2CAF-39A1-4E8C-8C93-D044BC5468E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264E6B3B-6C6F-422B-A0F0-C8E69086B343}" type="pres">
      <dgm:prSet presAssocID="{FE3D2CAF-39A1-4E8C-8C93-D044BC5468E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798BE8F-EF59-4E73-BEFD-448263282379}" type="pres">
      <dgm:prSet presAssocID="{5EA63231-BEE5-4BC1-B1B4-EBB7DC29BEFC}" presName="root2" presStyleCnt="0"/>
      <dgm:spPr/>
    </dgm:pt>
    <dgm:pt modelId="{6E55B797-5B0E-475E-8A05-1304615F2F4E}" type="pres">
      <dgm:prSet presAssocID="{5EA63231-BEE5-4BC1-B1B4-EBB7DC29BEFC}" presName="LevelTwoTextNode" presStyleLbl="node2" presStyleIdx="1" presStyleCnt="2" custAng="0" custScaleX="132715" custScaleY="196581" custLinFactY="-24032" custLinFactNeighborX="-84798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00A4C5-6FE9-46EE-9AE9-A16480492676}" type="pres">
      <dgm:prSet presAssocID="{5EA63231-BEE5-4BC1-B1B4-EBB7DC29BEFC}" presName="level3hierChild" presStyleCnt="0"/>
      <dgm:spPr/>
    </dgm:pt>
  </dgm:ptLst>
  <dgm:cxnLst>
    <dgm:cxn modelId="{BA46BFAB-041E-4C8A-9364-D0FF0DDF1B53}" type="presOf" srcId="{41927FFA-9107-4B63-83F1-D1DDFE5BBF8F}" destId="{57E7BEE4-922E-4E6A-9323-9991B2D1F618}" srcOrd="0" destOrd="0" presId="urn:microsoft.com/office/officeart/2008/layout/HorizontalMultiLevelHierarchy"/>
    <dgm:cxn modelId="{5D6E9608-6713-408A-9EB1-3D2FD2A4C46F}" type="presOf" srcId="{FE3D2CAF-39A1-4E8C-8C93-D044BC5468EE}" destId="{55FFF387-8B53-47C1-854E-067177A5E89A}" srcOrd="0" destOrd="0" presId="urn:microsoft.com/office/officeart/2008/layout/HorizontalMultiLevelHierarchy"/>
    <dgm:cxn modelId="{21DA4FCC-A581-4300-9AFF-402A073BFD1B}" type="presOf" srcId="{E86ABA94-2401-403B-AB98-AD289EF1BBDB}" destId="{582DD7BD-19AC-44C4-92E5-0F9743817370}" srcOrd="0" destOrd="0" presId="urn:microsoft.com/office/officeart/2008/layout/HorizontalMultiLevelHierarchy"/>
    <dgm:cxn modelId="{2E3ED229-00E3-4999-885E-9CEA0FDC81DF}" srcId="{D16132A4-6868-46D6-BB62-28CF7445EF51}" destId="{E86ABA94-2401-403B-AB98-AD289EF1BBDB}" srcOrd="0" destOrd="0" parTransId="{8A81ADFC-CFF0-474B-A61B-5AC532E3D063}" sibTransId="{3B658253-FD70-4A4D-84A9-07C067E38778}"/>
    <dgm:cxn modelId="{1AC4050E-29CE-42B9-B75B-BA3970D8A856}" type="presOf" srcId="{D16132A4-6868-46D6-BB62-28CF7445EF51}" destId="{BA1FCF8B-250E-45D8-B97E-6104A187D87A}" srcOrd="0" destOrd="0" presId="urn:microsoft.com/office/officeart/2008/layout/HorizontalMultiLevelHierarchy"/>
    <dgm:cxn modelId="{61E4540D-1AB1-4049-BA4A-046AC1FFC742}" type="presOf" srcId="{8A81ADFC-CFF0-474B-A61B-5AC532E3D063}" destId="{15EF8A29-9E46-45D5-BB17-581C9DCB4D1C}" srcOrd="0" destOrd="0" presId="urn:microsoft.com/office/officeart/2008/layout/HorizontalMultiLevelHierarchy"/>
    <dgm:cxn modelId="{1886ECC8-4705-439C-8654-0920EB4DAEC9}" type="presOf" srcId="{FE3D2CAF-39A1-4E8C-8C93-D044BC5468EE}" destId="{264E6B3B-6C6F-422B-A0F0-C8E69086B343}" srcOrd="1" destOrd="0" presId="urn:microsoft.com/office/officeart/2008/layout/HorizontalMultiLevelHierarchy"/>
    <dgm:cxn modelId="{94BC220D-6554-4E82-814C-B5B90F3C63D6}" type="presOf" srcId="{8A81ADFC-CFF0-474B-A61B-5AC532E3D063}" destId="{0B060D77-7996-4E14-8445-1FD94C217A90}" srcOrd="1" destOrd="0" presId="urn:microsoft.com/office/officeart/2008/layout/HorizontalMultiLevelHierarchy"/>
    <dgm:cxn modelId="{E0B4C680-D865-4F3B-8C5F-ECB241193805}" srcId="{D16132A4-6868-46D6-BB62-28CF7445EF51}" destId="{5EA63231-BEE5-4BC1-B1B4-EBB7DC29BEFC}" srcOrd="1" destOrd="0" parTransId="{FE3D2CAF-39A1-4E8C-8C93-D044BC5468EE}" sibTransId="{C32FED2E-91E8-4624-8FE5-A27508C525F7}"/>
    <dgm:cxn modelId="{233F4348-5D9F-4D60-BD94-D88F7F7C49FC}" type="presOf" srcId="{5EA63231-BEE5-4BC1-B1B4-EBB7DC29BEFC}" destId="{6E55B797-5B0E-475E-8A05-1304615F2F4E}" srcOrd="0" destOrd="0" presId="urn:microsoft.com/office/officeart/2008/layout/HorizontalMultiLevelHierarchy"/>
    <dgm:cxn modelId="{C57D2B2A-F045-4B27-8087-A014C53B1F7B}" srcId="{41927FFA-9107-4B63-83F1-D1DDFE5BBF8F}" destId="{D16132A4-6868-46D6-BB62-28CF7445EF51}" srcOrd="0" destOrd="0" parTransId="{2CC31AC3-E9B3-434A-9011-3AD6025ABCD7}" sibTransId="{BAA4252C-EAEE-48AC-9231-AF658A9200F1}"/>
    <dgm:cxn modelId="{84F862F2-EFC5-4160-833F-E140B5CF69BA}" type="presParOf" srcId="{57E7BEE4-922E-4E6A-9323-9991B2D1F618}" destId="{DFEC22A8-C468-4F50-9A52-726F1D9E6F60}" srcOrd="0" destOrd="0" presId="urn:microsoft.com/office/officeart/2008/layout/HorizontalMultiLevelHierarchy"/>
    <dgm:cxn modelId="{BF34CB06-73DA-4600-BE2E-3D60B7A919D8}" type="presParOf" srcId="{DFEC22A8-C468-4F50-9A52-726F1D9E6F60}" destId="{BA1FCF8B-250E-45D8-B97E-6104A187D87A}" srcOrd="0" destOrd="0" presId="urn:microsoft.com/office/officeart/2008/layout/HorizontalMultiLevelHierarchy"/>
    <dgm:cxn modelId="{322A6871-B0D5-45E2-85B5-9D296C9AEB8A}" type="presParOf" srcId="{DFEC22A8-C468-4F50-9A52-726F1D9E6F60}" destId="{9150386B-DA3A-46D1-A723-8ABE1EA0A244}" srcOrd="1" destOrd="0" presId="urn:microsoft.com/office/officeart/2008/layout/HorizontalMultiLevelHierarchy"/>
    <dgm:cxn modelId="{3C46020A-BCD3-40BC-A131-F4ECC7B4483B}" type="presParOf" srcId="{9150386B-DA3A-46D1-A723-8ABE1EA0A244}" destId="{15EF8A29-9E46-45D5-BB17-581C9DCB4D1C}" srcOrd="0" destOrd="0" presId="urn:microsoft.com/office/officeart/2008/layout/HorizontalMultiLevelHierarchy"/>
    <dgm:cxn modelId="{E3B6C277-9FDC-4351-BF11-47BC55EA022E}" type="presParOf" srcId="{15EF8A29-9E46-45D5-BB17-581C9DCB4D1C}" destId="{0B060D77-7996-4E14-8445-1FD94C217A90}" srcOrd="0" destOrd="0" presId="urn:microsoft.com/office/officeart/2008/layout/HorizontalMultiLevelHierarchy"/>
    <dgm:cxn modelId="{15B46E21-932B-45C4-8A81-8DB349A9DFA0}" type="presParOf" srcId="{9150386B-DA3A-46D1-A723-8ABE1EA0A244}" destId="{738D2209-E7ED-4546-84F6-B09374E84606}" srcOrd="1" destOrd="0" presId="urn:microsoft.com/office/officeart/2008/layout/HorizontalMultiLevelHierarchy"/>
    <dgm:cxn modelId="{89B232BA-1037-46DF-A7A9-6CC74DEB38C2}" type="presParOf" srcId="{738D2209-E7ED-4546-84F6-B09374E84606}" destId="{582DD7BD-19AC-44C4-92E5-0F9743817370}" srcOrd="0" destOrd="0" presId="urn:microsoft.com/office/officeart/2008/layout/HorizontalMultiLevelHierarchy"/>
    <dgm:cxn modelId="{CD56CC59-7C2F-46F0-BA8A-69F64A7F3A26}" type="presParOf" srcId="{738D2209-E7ED-4546-84F6-B09374E84606}" destId="{FAA2642D-323B-4519-87E7-D46BC6FFFEDD}" srcOrd="1" destOrd="0" presId="urn:microsoft.com/office/officeart/2008/layout/HorizontalMultiLevelHierarchy"/>
    <dgm:cxn modelId="{48329A35-2CA9-4263-8726-CA3DE5D30887}" type="presParOf" srcId="{9150386B-DA3A-46D1-A723-8ABE1EA0A244}" destId="{55FFF387-8B53-47C1-854E-067177A5E89A}" srcOrd="2" destOrd="0" presId="urn:microsoft.com/office/officeart/2008/layout/HorizontalMultiLevelHierarchy"/>
    <dgm:cxn modelId="{20290441-0FFC-4B52-B2E1-A3B955195F75}" type="presParOf" srcId="{55FFF387-8B53-47C1-854E-067177A5E89A}" destId="{264E6B3B-6C6F-422B-A0F0-C8E69086B343}" srcOrd="0" destOrd="0" presId="urn:microsoft.com/office/officeart/2008/layout/HorizontalMultiLevelHierarchy"/>
    <dgm:cxn modelId="{0B9D5CA9-0481-4484-BFC9-4DE5196CE847}" type="presParOf" srcId="{9150386B-DA3A-46D1-A723-8ABE1EA0A244}" destId="{F798BE8F-EF59-4E73-BEFD-448263282379}" srcOrd="3" destOrd="0" presId="urn:microsoft.com/office/officeart/2008/layout/HorizontalMultiLevelHierarchy"/>
    <dgm:cxn modelId="{27695789-5600-458D-8238-A7BA762C4B7A}" type="presParOf" srcId="{F798BE8F-EF59-4E73-BEFD-448263282379}" destId="{6E55B797-5B0E-475E-8A05-1304615F2F4E}" srcOrd="0" destOrd="0" presId="urn:microsoft.com/office/officeart/2008/layout/HorizontalMultiLevelHierarchy"/>
    <dgm:cxn modelId="{34297738-E1C0-4B4F-A4CA-5E686A21211B}" type="presParOf" srcId="{F798BE8F-EF59-4E73-BEFD-448263282379}" destId="{7300A4C5-6FE9-46EE-9AE9-A1648049267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FF387-8B53-47C1-854E-067177A5E89A}">
      <dsp:nvSpPr>
        <dsp:cNvPr id="0" name=""/>
        <dsp:cNvSpPr/>
      </dsp:nvSpPr>
      <dsp:spPr>
        <a:xfrm>
          <a:off x="1152130" y="820958"/>
          <a:ext cx="3476296" cy="1745574"/>
        </a:xfrm>
        <a:custGeom>
          <a:avLst/>
          <a:gdLst/>
          <a:ahLst/>
          <a:cxnLst/>
          <a:rect l="0" t="0" r="0" b="0"/>
          <a:pathLst>
            <a:path>
              <a:moveTo>
                <a:pt x="3476296" y="0"/>
              </a:moveTo>
              <a:lnTo>
                <a:pt x="0" y="1745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793030" y="1596497"/>
        <a:ext cx="194497" cy="194497"/>
      </dsp:txXfrm>
    </dsp:sp>
    <dsp:sp modelId="{2FD2CCEA-DA7B-4B14-8F1F-253445A59AD3}">
      <dsp:nvSpPr>
        <dsp:cNvPr id="0" name=""/>
        <dsp:cNvSpPr/>
      </dsp:nvSpPr>
      <dsp:spPr>
        <a:xfrm>
          <a:off x="4176469" y="820958"/>
          <a:ext cx="451957" cy="3905186"/>
        </a:xfrm>
        <a:custGeom>
          <a:avLst/>
          <a:gdLst/>
          <a:ahLst/>
          <a:cxnLst/>
          <a:rect l="0" t="0" r="0" b="0"/>
          <a:pathLst>
            <a:path>
              <a:moveTo>
                <a:pt x="451957" y="0"/>
              </a:moveTo>
              <a:lnTo>
                <a:pt x="0" y="39051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304167" y="2675270"/>
        <a:ext cx="196562" cy="196562"/>
      </dsp:txXfrm>
    </dsp:sp>
    <dsp:sp modelId="{AEBF6C5A-0DC5-4101-9949-BB96A61E2DA8}">
      <dsp:nvSpPr>
        <dsp:cNvPr id="0" name=""/>
        <dsp:cNvSpPr/>
      </dsp:nvSpPr>
      <dsp:spPr>
        <a:xfrm>
          <a:off x="4628427" y="820958"/>
          <a:ext cx="556155" cy="2735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8077" y="0"/>
              </a:lnTo>
              <a:lnTo>
                <a:pt x="278077" y="2735346"/>
              </a:lnTo>
              <a:lnTo>
                <a:pt x="556155" y="27353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836722" y="2118848"/>
        <a:ext cx="139565" cy="139565"/>
      </dsp:txXfrm>
    </dsp:sp>
    <dsp:sp modelId="{15EF8A29-9E46-45D5-BB17-581C9DCB4D1C}">
      <dsp:nvSpPr>
        <dsp:cNvPr id="0" name=""/>
        <dsp:cNvSpPr/>
      </dsp:nvSpPr>
      <dsp:spPr>
        <a:xfrm>
          <a:off x="4628427" y="820958"/>
          <a:ext cx="772173" cy="1462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6086" y="0"/>
              </a:lnTo>
              <a:lnTo>
                <a:pt x="386086" y="1462364"/>
              </a:lnTo>
              <a:lnTo>
                <a:pt x="772173" y="1462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973171" y="1510797"/>
        <a:ext cx="82685" cy="82685"/>
      </dsp:txXfrm>
    </dsp:sp>
    <dsp:sp modelId="{BA1FCF8B-250E-45D8-B97E-6104A187D87A}">
      <dsp:nvSpPr>
        <dsp:cNvPr id="0" name=""/>
        <dsp:cNvSpPr/>
      </dsp:nvSpPr>
      <dsp:spPr>
        <a:xfrm>
          <a:off x="1291358" y="144027"/>
          <a:ext cx="5320276" cy="13538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/>
              <a:cs typeface="Times New Roman"/>
            </a:rPr>
            <a:t>Проект </a:t>
          </a:r>
          <a:endParaRPr lang="ru-RU" sz="4000" kern="1200" dirty="0">
            <a:latin typeface="Times New Roman"/>
            <a:cs typeface="Times New Roman"/>
          </a:endParaRPr>
        </a:p>
      </dsp:txBody>
      <dsp:txXfrm>
        <a:off x="1291358" y="144027"/>
        <a:ext cx="5320276" cy="1353862"/>
      </dsp:txXfrm>
    </dsp:sp>
    <dsp:sp modelId="{582DD7BD-19AC-44C4-92E5-0F9743817370}">
      <dsp:nvSpPr>
        <dsp:cNvPr id="0" name=""/>
        <dsp:cNvSpPr/>
      </dsp:nvSpPr>
      <dsp:spPr>
        <a:xfrm>
          <a:off x="5400601" y="1800199"/>
          <a:ext cx="2621729" cy="966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Занятие (НОД) в форме проекта</a:t>
          </a:r>
          <a:r>
            <a:rPr lang="ru-RU" sz="2400" kern="1200" dirty="0" smtClean="0"/>
            <a:t> </a:t>
          </a:r>
          <a:endParaRPr lang="ru-RU" sz="2400" kern="1200" dirty="0"/>
        </a:p>
      </dsp:txBody>
      <dsp:txXfrm>
        <a:off x="5400601" y="1800199"/>
        <a:ext cx="2621729" cy="966247"/>
      </dsp:txXfrm>
    </dsp:sp>
    <dsp:sp modelId="{ED342D78-3054-4F5B-8F8E-8E16DDF4F9EB}">
      <dsp:nvSpPr>
        <dsp:cNvPr id="0" name=""/>
        <dsp:cNvSpPr/>
      </dsp:nvSpPr>
      <dsp:spPr>
        <a:xfrm>
          <a:off x="5184582" y="2952330"/>
          <a:ext cx="2544164" cy="1207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</a:t>
          </a:r>
          <a:r>
            <a:rPr lang="ru-RU" sz="2400" kern="1200" dirty="0" smtClean="0">
              <a:latin typeface="Times New Roman"/>
              <a:cs typeface="Times New Roman"/>
            </a:rPr>
            <a:t>Краткосрочные</a:t>
          </a:r>
          <a:r>
            <a:rPr lang="ru-RU" sz="2400" kern="1200" dirty="0" smtClean="0"/>
            <a:t>  </a:t>
          </a:r>
          <a:r>
            <a:rPr lang="ru-RU" sz="2400" kern="1200" dirty="0" smtClean="0">
              <a:latin typeface="Times New Roman"/>
              <a:cs typeface="Times New Roman"/>
            </a:rPr>
            <a:t>тематические проекты</a:t>
          </a:r>
          <a:r>
            <a:rPr lang="ru-RU" sz="2400" kern="1200" dirty="0" smtClean="0"/>
            <a:t> </a:t>
          </a:r>
          <a:r>
            <a:rPr lang="ru-RU" sz="2000" kern="1200" dirty="0" smtClean="0"/>
            <a:t> </a:t>
          </a:r>
          <a:endParaRPr lang="ru-RU" sz="2000" kern="1200" dirty="0"/>
        </a:p>
      </dsp:txBody>
      <dsp:txXfrm>
        <a:off x="5184582" y="2952330"/>
        <a:ext cx="2544164" cy="1207948"/>
      </dsp:txXfrm>
    </dsp:sp>
    <dsp:sp modelId="{31C5909C-2E70-4B6C-B5A0-EEE054C3A034}">
      <dsp:nvSpPr>
        <dsp:cNvPr id="0" name=""/>
        <dsp:cNvSpPr/>
      </dsp:nvSpPr>
      <dsp:spPr>
        <a:xfrm>
          <a:off x="4176469" y="4248469"/>
          <a:ext cx="3552630" cy="9553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Проекты с привлечением родителей</a:t>
          </a:r>
          <a:endParaRPr lang="ru-RU" sz="2400" kern="1200" dirty="0">
            <a:latin typeface="Times New Roman"/>
            <a:cs typeface="Times New Roman"/>
          </a:endParaRPr>
        </a:p>
      </dsp:txBody>
      <dsp:txXfrm>
        <a:off x="4176469" y="4248469"/>
        <a:ext cx="3552630" cy="955351"/>
      </dsp:txXfrm>
    </dsp:sp>
    <dsp:sp modelId="{6E55B797-5B0E-475E-8A05-1304615F2F4E}">
      <dsp:nvSpPr>
        <dsp:cNvPr id="0" name=""/>
        <dsp:cNvSpPr/>
      </dsp:nvSpPr>
      <dsp:spPr>
        <a:xfrm>
          <a:off x="1152130" y="2016226"/>
          <a:ext cx="3215748" cy="1100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Проекты- ситуации </a:t>
          </a:r>
          <a:endParaRPr lang="ru-RU" sz="2400" kern="1200" dirty="0">
            <a:latin typeface="Times New Roman"/>
            <a:cs typeface="Times New Roman"/>
          </a:endParaRPr>
        </a:p>
      </dsp:txBody>
      <dsp:txXfrm>
        <a:off x="1152130" y="2016226"/>
        <a:ext cx="3215748" cy="1100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FF387-8B53-47C1-854E-067177A5E89A}">
      <dsp:nvSpPr>
        <dsp:cNvPr id="0" name=""/>
        <dsp:cNvSpPr/>
      </dsp:nvSpPr>
      <dsp:spPr>
        <a:xfrm>
          <a:off x="1838614" y="820958"/>
          <a:ext cx="3140681" cy="1745577"/>
        </a:xfrm>
        <a:custGeom>
          <a:avLst/>
          <a:gdLst/>
          <a:ahLst/>
          <a:cxnLst/>
          <a:rect l="0" t="0" r="0" b="0"/>
          <a:pathLst>
            <a:path>
              <a:moveTo>
                <a:pt x="3140681" y="0"/>
              </a:moveTo>
              <a:lnTo>
                <a:pt x="0" y="17455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3319126" y="1603917"/>
        <a:ext cx="179658" cy="179658"/>
      </dsp:txXfrm>
    </dsp:sp>
    <dsp:sp modelId="{15EF8A29-9E46-45D5-BB17-581C9DCB4D1C}">
      <dsp:nvSpPr>
        <dsp:cNvPr id="0" name=""/>
        <dsp:cNvSpPr/>
      </dsp:nvSpPr>
      <dsp:spPr>
        <a:xfrm>
          <a:off x="4922834" y="820958"/>
          <a:ext cx="91440" cy="1731648"/>
        </a:xfrm>
        <a:custGeom>
          <a:avLst/>
          <a:gdLst/>
          <a:ahLst/>
          <a:cxnLst/>
          <a:rect l="0" t="0" r="0" b="0"/>
          <a:pathLst>
            <a:path>
              <a:moveTo>
                <a:pt x="56462" y="0"/>
              </a:moveTo>
              <a:lnTo>
                <a:pt x="45720" y="1731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925262" y="1643490"/>
        <a:ext cx="86584" cy="86584"/>
      </dsp:txXfrm>
    </dsp:sp>
    <dsp:sp modelId="{BA1FCF8B-250E-45D8-B97E-6104A187D87A}">
      <dsp:nvSpPr>
        <dsp:cNvPr id="0" name=""/>
        <dsp:cNvSpPr/>
      </dsp:nvSpPr>
      <dsp:spPr>
        <a:xfrm>
          <a:off x="1642227" y="144027"/>
          <a:ext cx="5320276" cy="13538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/>
              <a:cs typeface="Times New Roman"/>
            </a:rPr>
            <a:t>Сюжетно-ролевая игра </a:t>
          </a:r>
          <a:endParaRPr lang="ru-RU" sz="4000" kern="1200" dirty="0">
            <a:latin typeface="Times New Roman"/>
            <a:cs typeface="Times New Roman"/>
          </a:endParaRPr>
        </a:p>
      </dsp:txBody>
      <dsp:txXfrm>
        <a:off x="1642227" y="144027"/>
        <a:ext cx="5320276" cy="1353862"/>
      </dsp:txXfrm>
    </dsp:sp>
    <dsp:sp modelId="{582DD7BD-19AC-44C4-92E5-0F9743817370}">
      <dsp:nvSpPr>
        <dsp:cNvPr id="0" name=""/>
        <dsp:cNvSpPr/>
      </dsp:nvSpPr>
      <dsp:spPr>
        <a:xfrm>
          <a:off x="4968554" y="1944213"/>
          <a:ext cx="2850893" cy="1216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КАК организованная практика</a:t>
          </a:r>
          <a:endParaRPr lang="ru-RU" sz="2400" kern="1200" dirty="0">
            <a:latin typeface="Times New Roman"/>
            <a:cs typeface="Times New Roman"/>
          </a:endParaRPr>
        </a:p>
      </dsp:txBody>
      <dsp:txXfrm>
        <a:off x="4968554" y="1944213"/>
        <a:ext cx="2850893" cy="1216787"/>
      </dsp:txXfrm>
    </dsp:sp>
    <dsp:sp modelId="{6E55B797-5B0E-475E-8A05-1304615F2F4E}">
      <dsp:nvSpPr>
        <dsp:cNvPr id="0" name=""/>
        <dsp:cNvSpPr/>
      </dsp:nvSpPr>
      <dsp:spPr>
        <a:xfrm>
          <a:off x="1838614" y="1944219"/>
          <a:ext cx="2756091" cy="12446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КАК спонтанная коллективная практика</a:t>
          </a:r>
          <a:endParaRPr lang="ru-RU" sz="2400" kern="1200" dirty="0">
            <a:latin typeface="Times New Roman"/>
            <a:cs typeface="Times New Roman"/>
          </a:endParaRPr>
        </a:p>
      </dsp:txBody>
      <dsp:txXfrm>
        <a:off x="1838614" y="1944219"/>
        <a:ext cx="2756091" cy="1244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04664"/>
            <a:ext cx="8856984" cy="6048672"/>
          </a:xfrm>
        </p:spPr>
        <p:txBody>
          <a:bodyPr>
            <a:normAutofit fontScale="90000"/>
          </a:bodyPr>
          <a:lstStyle/>
          <a:p>
            <a:pPr lvl="0" algn="ctr">
              <a:spcBef>
                <a:spcPct val="20000"/>
              </a:spcBef>
            </a:pP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</a:t>
            </a:r>
            <a:b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учреждение </a:t>
            </a:r>
            <a:b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комбинированного вида № 35» </a:t>
            </a:r>
            <a:b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Бугры</a:t>
            </a:r>
            <a:b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 образовательный проект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«Подготовка ресурсных центров по направлению «Повышение качества условий реализации ООП ДО в контексте ФГОС»</a:t>
            </a:r>
            <a:b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b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b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2018 год</a:t>
            </a:r>
            <a:r>
              <a:rPr lang="ru-RU" sz="2800" b="0" dirty="0">
                <a:solidFill>
                  <a:schemeClr val="tx1"/>
                </a:solidFill>
              </a:rPr>
              <a:t> </a:t>
            </a:r>
            <a:br>
              <a:rPr lang="ru-RU" sz="2800" b="0" dirty="0">
                <a:solidFill>
                  <a:schemeClr val="tx1"/>
                </a:solidFill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6669360"/>
            <a:ext cx="8568952" cy="7200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01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394722"/>
          </a:xfrm>
        </p:spPr>
        <p:txBody>
          <a:bodyPr>
            <a:normAutofit fontScale="90000"/>
          </a:bodyPr>
          <a:lstStyle/>
          <a:p>
            <a:pPr marL="457200" algn="l">
              <a:lnSpc>
                <a:spcPct val="115000"/>
              </a:lnSpc>
              <a:spcAft>
                <a:spcPts val="0"/>
              </a:spcAft>
            </a:pP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ОСНОВНЫЕ 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ТЕМАТИЧЕСКИЕ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НАПРАВЛЕНИЯ ПРОЕКТА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1.Проведение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оценки качества ОД по шкалам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ECERS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2.Основные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принципы и практика организации РППС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3.Организация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разнообразных видов деятельности детей в РППС 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4.Современные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формы образовательной деятельности в контексте ФГОС ДО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5.Технологии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развития инициативы и самостоятельности детей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6.Игровые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технологии в образовательной деятельности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7.Обновление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характера взаимодействия с детьми и др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67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568952" cy="6336704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Апробация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проектных технологий  в 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различных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формах 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образовательной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деятельности</a:t>
            </a:r>
            <a:b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solidFill>
                  <a:srgbClr val="4E5B6F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a typeface="Calibri"/>
                <a:cs typeface="Times New Roman"/>
              </a:rPr>
              <a:t/>
            </a:r>
            <a:br>
              <a:rPr lang="ru-RU" sz="2400" dirty="0">
                <a:ea typeface="Calibri"/>
                <a:cs typeface="Times New Roman"/>
              </a:rPr>
            </a:br>
            <a:endParaRPr lang="ru-RU" sz="24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56375589"/>
              </p:ext>
            </p:extLst>
          </p:nvPr>
        </p:nvGraphicFramePr>
        <p:xfrm>
          <a:off x="467544" y="1196752"/>
          <a:ext cx="828092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1560" y="4581128"/>
            <a:ext cx="2016224" cy="792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/>
                <a:cs typeface="Times New Roman"/>
              </a:rPr>
              <a:t>Инициируемые детьми</a:t>
            </a: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4581128"/>
            <a:ext cx="2016224" cy="8004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/>
                <a:cs typeface="Times New Roman"/>
              </a:rPr>
              <a:t>Инициируемые взрослыми</a:t>
            </a:r>
            <a:endParaRPr lang="ru-RU" dirty="0">
              <a:latin typeface="Times New Roman"/>
              <a:cs typeface="Times New Roman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979712" y="4293096"/>
            <a:ext cx="432048" cy="2880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03848" y="4293096"/>
            <a:ext cx="360040" cy="2880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1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568952" cy="6336704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Апробация сюжетно-ролевых игр в различных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формах 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образовательной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деятельности</a:t>
            </a:r>
            <a:br>
              <a:rPr lang="ru-RU" sz="2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solidFill>
                  <a:srgbClr val="4E5B6F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a typeface="Calibri"/>
                <a:cs typeface="Times New Roman"/>
              </a:rPr>
              <a:t/>
            </a:r>
            <a:br>
              <a:rPr lang="ru-RU" sz="2400" dirty="0">
                <a:ea typeface="Calibri"/>
                <a:cs typeface="Times New Roman"/>
              </a:rPr>
            </a:br>
            <a:endParaRPr lang="ru-RU" sz="24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53462930"/>
              </p:ext>
            </p:extLst>
          </p:nvPr>
        </p:nvGraphicFramePr>
        <p:xfrm>
          <a:off x="467544" y="1196752"/>
          <a:ext cx="828092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436096" y="4509120"/>
            <a:ext cx="2088232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latin typeface="Times New Roman"/>
                <a:cs typeface="Times New Roman"/>
              </a:rPr>
              <a:t>СР игра как форма НОД</a:t>
            </a:r>
            <a:endParaRPr lang="ru-RU" sz="1600" dirty="0"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88224" y="5157192"/>
            <a:ext cx="2088232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latin typeface="Times New Roman"/>
                <a:cs typeface="Times New Roman"/>
              </a:rPr>
              <a:t>СР </a:t>
            </a:r>
            <a:r>
              <a:rPr lang="ru-RU" dirty="0">
                <a:latin typeface="Times New Roman"/>
                <a:cs typeface="Times New Roman"/>
              </a:rPr>
              <a:t>игра как </a:t>
            </a:r>
            <a:r>
              <a:rPr lang="ru-RU" dirty="0" smtClean="0">
                <a:latin typeface="Times New Roman"/>
                <a:cs typeface="Times New Roman"/>
              </a:rPr>
              <a:t>часть </a:t>
            </a:r>
            <a:r>
              <a:rPr lang="ru-RU" dirty="0">
                <a:latin typeface="Times New Roman"/>
                <a:cs typeface="Times New Roman"/>
              </a:rPr>
              <a:t>НОД</a:t>
            </a:r>
            <a:endParaRPr lang="ru-RU" sz="1600" dirty="0"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64088" y="5805264"/>
            <a:ext cx="2088232" cy="792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latin typeface="Times New Roman"/>
                <a:cs typeface="Times New Roman"/>
              </a:rPr>
              <a:t>СР игра как </a:t>
            </a:r>
            <a:r>
              <a:rPr lang="ru-RU" dirty="0" smtClean="0">
                <a:latin typeface="Times New Roman"/>
                <a:cs typeface="Times New Roman"/>
              </a:rPr>
              <a:t>познавательный проект</a:t>
            </a:r>
            <a:endParaRPr lang="ru-RU" sz="1600" dirty="0"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07704" y="4437112"/>
            <a:ext cx="2088232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latin typeface="Times New Roman"/>
                <a:cs typeface="Times New Roman"/>
              </a:rPr>
              <a:t>СР игра </a:t>
            </a:r>
            <a:r>
              <a:rPr lang="ru-RU" dirty="0" smtClean="0">
                <a:latin typeface="Times New Roman"/>
                <a:cs typeface="Times New Roman"/>
              </a:rPr>
              <a:t>в межгрупповом взаимодействии</a:t>
            </a:r>
            <a:endParaRPr lang="ru-RU" sz="1600" dirty="0">
              <a:latin typeface="Times New Roman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5301208"/>
            <a:ext cx="2376264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latin typeface="Times New Roman"/>
                <a:cs typeface="Times New Roman"/>
              </a:rPr>
              <a:t>СР игра </a:t>
            </a:r>
            <a:r>
              <a:rPr lang="ru-RU" dirty="0" smtClean="0">
                <a:latin typeface="Times New Roman"/>
                <a:cs typeface="Times New Roman"/>
              </a:rPr>
              <a:t>в специально созданной среде</a:t>
            </a:r>
            <a:endParaRPr lang="ru-RU" sz="1600" dirty="0">
              <a:latin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5656" y="6093296"/>
            <a:ext cx="3024336" cy="6480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latin typeface="Times New Roman"/>
                <a:cs typeface="Times New Roman"/>
              </a:rPr>
              <a:t>СР игра </a:t>
            </a:r>
            <a:r>
              <a:rPr lang="ru-RU" dirty="0" smtClean="0">
                <a:latin typeface="Times New Roman"/>
                <a:cs typeface="Times New Roman"/>
              </a:rPr>
              <a:t>в среде, создаваемой самими детьми </a:t>
            </a:r>
            <a:endParaRPr lang="ru-RU"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865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856984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ИТОГИ апробации  образовательных  практик </a:t>
            </a:r>
            <a:r>
              <a:rPr lang="ru-RU" sz="2700" dirty="0" smtClean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/>
                <a:cs typeface="Times New Roman"/>
              </a:rPr>
              <a:t>2017-2018 </a:t>
            </a:r>
            <a:r>
              <a:rPr lang="ru-RU" sz="27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гг.</a:t>
            </a:r>
            <a:endParaRPr lang="ru-RU" sz="27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12968" cy="5328592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20000"/>
              </a:lnSpc>
              <a:spcAft>
                <a:spcPts val="0"/>
              </a:spcAft>
              <a:buFontTx/>
              <a:buChar char="-"/>
            </a:pP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Значительно повысили уровень умений педагогов в 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у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правления </a:t>
            </a:r>
            <a:r>
              <a:rPr lang="ru-RU" sz="6400" dirty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РППС 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 для решения образовательных задач, в том числе в процессе организации сюжетно-ролевых игр  и проектных практик </a:t>
            </a:r>
            <a:endParaRPr lang="ru-RU" sz="6400" dirty="0">
              <a:solidFill>
                <a:srgbClr val="000000"/>
              </a:solidFill>
              <a:latin typeface="Times New Roman"/>
              <a:ea typeface="Cambria"/>
              <a:cs typeface="Times New Roman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апробировали и успешно используем </a:t>
            </a:r>
            <a:r>
              <a:rPr lang="ru-RU" sz="6400" b="1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более 15 проектов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, </a:t>
            </a:r>
            <a:r>
              <a:rPr lang="ru-RU" sz="6400" b="1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более 10 вариантов сюжетно-ролевых игр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 в разных  формах образовательной деятельности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ru-RU" sz="6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СРигры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«Репортаж из села,», «Кафе «</a:t>
            </a:r>
            <a:r>
              <a:rPr lang="ru-RU" sz="6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Витаминка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», «На летней рыбалке», «Лента», «Поликлиника», «Приглашаем Вас в театр»; проекты-занятия: «От глиняной таблички к бумажной страничке», «Ода молоку», «Инструменты», «Моя малая родина», «Моя страна Россия», «Путешествие в зоопарк», «На арене цирка»  и др.) </a:t>
            </a:r>
            <a:endParaRPr lang="ru-RU" sz="6400" dirty="0" smtClean="0">
              <a:solidFill>
                <a:srgbClr val="000000"/>
              </a:solidFill>
              <a:latin typeface="Times New Roman"/>
              <a:ea typeface="Cambria"/>
              <a:cs typeface="Times New Roman"/>
            </a:endParaRPr>
          </a:p>
          <a:p>
            <a:pPr lvl="0">
              <a:lnSpc>
                <a:spcPct val="120000"/>
              </a:lnSpc>
              <a:spcAft>
                <a:spcPts val="0"/>
              </a:spcAft>
              <a:buFontTx/>
              <a:buChar char="-"/>
            </a:pPr>
            <a:r>
              <a:rPr lang="ru-RU" sz="6400" dirty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к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 использованию практик присоединились 17 педагогов ДОО</a:t>
            </a:r>
            <a:endParaRPr lang="ru-RU" sz="8000" dirty="0" smtClean="0">
              <a:solidFill>
                <a:srgbClr val="000000"/>
              </a:solidFill>
              <a:latin typeface="Times New Roman"/>
              <a:ea typeface="Cambria"/>
              <a:cs typeface="Times New Roman"/>
            </a:endParaRPr>
          </a:p>
          <a:p>
            <a:pPr lvl="0">
              <a:lnSpc>
                <a:spcPct val="120000"/>
              </a:lnSpc>
              <a:spcAft>
                <a:spcPts val="0"/>
              </a:spcAft>
              <a:buFontTx/>
              <a:buChar char="-"/>
            </a:pP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Cambria"/>
                <a:cs typeface="Times New Roman"/>
              </a:rPr>
              <a:t>педагогами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представлен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опыт в формате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выступлений на круглых столах, мастер-классов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для педагогов ДОО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(24 чел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.),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участников СИО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(45 чел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.), а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также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проектные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практики были представлены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формате стажировки для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слушателей области и других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регионов: за 2017-2018 </a:t>
            </a:r>
            <a:r>
              <a:rPr lang="ru-RU" sz="64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уч.г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встретили 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19  групп,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провели более 40 открытых показов</a:t>
            </a:r>
          </a:p>
          <a:p>
            <a:pPr lvl="0">
              <a:lnSpc>
                <a:spcPct val="120000"/>
              </a:lnSpc>
              <a:spcAft>
                <a:spcPts val="0"/>
              </a:spcAft>
              <a:buFontTx/>
              <a:buChar char="-"/>
            </a:pP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опыт образовательных практик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оформлен в форме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статей и конспектов 4 конспекта  опубликованы </a:t>
            </a:r>
            <a:r>
              <a:rPr lang="ru-RU" sz="6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</a:t>
            </a:r>
            <a:r>
              <a:rPr lang="ru-RU" sz="6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журналах «Дошкольная педагогика», «Детский сад будущего-галерея творческих проектов»</a:t>
            </a:r>
            <a:r>
              <a:rPr lang="ru-RU" sz="49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ru-RU" sz="49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149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535</TotalTime>
  <Words>278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Муниципальное автономное дошкольное  образовательное учреждение  «Детский сад комбинированного вида № 35»  п. Бугры  Инновационный образовательный проект   «Подготовка ресурсных центров по направлению «Повышение качества условий реализации ООП ДО в контексте ФГОС»   2018 год  </vt:lpstr>
      <vt:lpstr>ОСНОВНЫЕ ТЕМАТИЧЕСКИЕ                                            НАПРАВЛЕНИЯ ПРОЕКТА  1.Проведение оценки качества ОД по шкалам ECERS 2.Основные принципы и практика организации РППС 3.Организация разнообразных видов деятельности детей в РППС  4.Современные формы образовательной деятельности в контексте ФГОС ДО 5.Технологии развития инициативы и самостоятельности детей 6.Игровые технологии в образовательной деятельности 7.Обновление характера взаимодействия с детьми и др. </vt:lpstr>
      <vt:lpstr>Апробация проектных технологий  в различных  формах образовательной деятельности               </vt:lpstr>
      <vt:lpstr>Апробация сюжетно-ролевых игр в различных  формах образовательной деятельности               </vt:lpstr>
      <vt:lpstr>    ИТОГИ апробации  образовательных  практик  2017-2018 гг.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36</cp:revision>
  <dcterms:created xsi:type="dcterms:W3CDTF">2018-06-20T04:09:14Z</dcterms:created>
  <dcterms:modified xsi:type="dcterms:W3CDTF">2018-06-21T08:44:39Z</dcterms:modified>
</cp:coreProperties>
</file>